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5A439E-B2BD-4E08-80B4-7DB5717B48C0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F47F40C1-B7CA-423C-8F9D-D823D93AC532}">
      <dgm:prSet custT="1"/>
      <dgm:spPr/>
      <dgm:t>
        <a:bodyPr/>
        <a:lstStyle/>
        <a:p>
          <a:pPr algn="just" rtl="0"/>
          <a:r>
            <a:rPr lang="en-GB" sz="2800" b="1" dirty="0" smtClean="0"/>
            <a:t>The Moray Alcohol and Drug Partnership are delighted to announce Crew are returning to Moray to deliver a </a:t>
          </a:r>
          <a:r>
            <a:rPr lang="en-GB" sz="2800" b="1" smtClean="0"/>
            <a:t>training workshop.</a:t>
          </a:r>
          <a:endParaRPr lang="en-GB" sz="2800" dirty="0"/>
        </a:p>
      </dgm:t>
    </dgm:pt>
    <dgm:pt modelId="{7272A6CC-0F32-45BD-B992-70EBB7097315}" type="parTrans" cxnId="{B874E972-6EE3-4100-8F12-5A3E20882E98}">
      <dgm:prSet/>
      <dgm:spPr/>
      <dgm:t>
        <a:bodyPr/>
        <a:lstStyle/>
        <a:p>
          <a:endParaRPr lang="en-GB"/>
        </a:p>
      </dgm:t>
    </dgm:pt>
    <dgm:pt modelId="{838C6613-C6EB-4FE2-B49A-4C075A14D783}" type="sibTrans" cxnId="{B874E972-6EE3-4100-8F12-5A3E20882E98}">
      <dgm:prSet/>
      <dgm:spPr/>
      <dgm:t>
        <a:bodyPr/>
        <a:lstStyle/>
        <a:p>
          <a:endParaRPr lang="en-GB"/>
        </a:p>
      </dgm:t>
    </dgm:pt>
    <dgm:pt modelId="{BD638188-59A2-430F-B820-50070831CBAB}">
      <dgm:prSet custT="1"/>
      <dgm:spPr/>
      <dgm:t>
        <a:bodyPr/>
        <a:lstStyle/>
        <a:p>
          <a:pPr rtl="0"/>
          <a:r>
            <a:rPr lang="en-GB" sz="2800" b="1" dirty="0" smtClean="0"/>
            <a:t>Training:	Young People &amp; Mental Health</a:t>
          </a:r>
          <a:endParaRPr lang="en-GB" sz="2800" dirty="0"/>
        </a:p>
      </dgm:t>
    </dgm:pt>
    <dgm:pt modelId="{A4436D83-D0D1-47FC-B851-88D74890E5FB}" type="parTrans" cxnId="{8E5482A3-0A29-4147-9AE4-03A799C8C3FA}">
      <dgm:prSet/>
      <dgm:spPr/>
      <dgm:t>
        <a:bodyPr/>
        <a:lstStyle/>
        <a:p>
          <a:endParaRPr lang="en-GB"/>
        </a:p>
      </dgm:t>
    </dgm:pt>
    <dgm:pt modelId="{8BBDDAFF-75E5-42A1-828B-6F42269010B8}" type="sibTrans" cxnId="{8E5482A3-0A29-4147-9AE4-03A799C8C3FA}">
      <dgm:prSet/>
      <dgm:spPr/>
      <dgm:t>
        <a:bodyPr/>
        <a:lstStyle/>
        <a:p>
          <a:endParaRPr lang="en-GB"/>
        </a:p>
      </dgm:t>
    </dgm:pt>
    <dgm:pt modelId="{8D22207C-D549-48EC-855F-6522917AE3A5}">
      <dgm:prSet custT="1"/>
      <dgm:spPr/>
      <dgm:t>
        <a:bodyPr/>
        <a:lstStyle/>
        <a:p>
          <a:pPr rtl="0"/>
          <a:r>
            <a:rPr lang="en-GB" sz="2800" b="1" dirty="0" smtClean="0"/>
            <a:t>When:	Thursday 9 May : 09:30 – 16:30</a:t>
          </a:r>
          <a:endParaRPr lang="en-GB" sz="2800" dirty="0"/>
        </a:p>
      </dgm:t>
    </dgm:pt>
    <dgm:pt modelId="{69BD3A0C-9A61-4DFC-B1F1-90A07613D4B4}" type="parTrans" cxnId="{C6991EBD-2688-473A-9865-797699312FDF}">
      <dgm:prSet/>
      <dgm:spPr/>
      <dgm:t>
        <a:bodyPr/>
        <a:lstStyle/>
        <a:p>
          <a:endParaRPr lang="en-GB"/>
        </a:p>
      </dgm:t>
    </dgm:pt>
    <dgm:pt modelId="{8D5597B1-E197-4AB5-8679-E1432B708A4F}" type="sibTrans" cxnId="{C6991EBD-2688-473A-9865-797699312FDF}">
      <dgm:prSet/>
      <dgm:spPr/>
      <dgm:t>
        <a:bodyPr/>
        <a:lstStyle/>
        <a:p>
          <a:endParaRPr lang="en-GB"/>
        </a:p>
      </dgm:t>
    </dgm:pt>
    <dgm:pt modelId="{ACFC3F01-5BAB-479D-9774-C5090207371E}">
      <dgm:prSet custT="1"/>
      <dgm:spPr/>
      <dgm:t>
        <a:bodyPr/>
        <a:lstStyle/>
        <a:p>
          <a:pPr rtl="0"/>
          <a:r>
            <a:rPr lang="en-GB" sz="2800" b="1" dirty="0" smtClean="0"/>
            <a:t>Where:	The Inkwell, Elgin Youth Café</a:t>
          </a:r>
          <a:endParaRPr lang="en-GB" sz="2800" dirty="0"/>
        </a:p>
      </dgm:t>
    </dgm:pt>
    <dgm:pt modelId="{8FCA9422-0159-4A8F-AD2C-E6739415B03D}" type="parTrans" cxnId="{2EF0B0C3-BCAC-4934-9357-C62D74743F6E}">
      <dgm:prSet/>
      <dgm:spPr/>
      <dgm:t>
        <a:bodyPr/>
        <a:lstStyle/>
        <a:p>
          <a:endParaRPr lang="en-GB"/>
        </a:p>
      </dgm:t>
    </dgm:pt>
    <dgm:pt modelId="{F7C3517D-AE08-45C5-9365-342C52FA4F7D}" type="sibTrans" cxnId="{2EF0B0C3-BCAC-4934-9357-C62D74743F6E}">
      <dgm:prSet/>
      <dgm:spPr/>
      <dgm:t>
        <a:bodyPr/>
        <a:lstStyle/>
        <a:p>
          <a:endParaRPr lang="en-GB"/>
        </a:p>
      </dgm:t>
    </dgm:pt>
    <dgm:pt modelId="{7EB5125A-BC0A-42D6-8393-50F68E59A0E0}">
      <dgm:prSet custT="1"/>
      <dgm:spPr/>
      <dgm:t>
        <a:bodyPr/>
        <a:lstStyle/>
        <a:p>
          <a:pPr algn="ctr" rtl="0"/>
          <a:r>
            <a:rPr lang="en-GB" sz="3600" b="1" dirty="0" smtClean="0"/>
            <a:t>More Information to follow soon.</a:t>
          </a:r>
        </a:p>
        <a:p>
          <a:pPr algn="ctr" rtl="0"/>
          <a:endParaRPr lang="en-GB" sz="1800" b="1" dirty="0" smtClean="0"/>
        </a:p>
        <a:p>
          <a:pPr algn="ctr" rtl="0"/>
          <a:r>
            <a:rPr lang="en-GB" sz="1800" b="1" dirty="0" smtClean="0"/>
            <a:t>Crew is a Scottish drug and sexual health charity specialising in harm reduction.</a:t>
          </a:r>
          <a:endParaRPr lang="en-GB" sz="1800" dirty="0"/>
        </a:p>
      </dgm:t>
    </dgm:pt>
    <dgm:pt modelId="{ACA9CE6D-4FED-4E55-BE9F-44818FA22B79}" type="parTrans" cxnId="{E4A2F7B7-A0F0-4AB6-A00B-E0AA3760C924}">
      <dgm:prSet/>
      <dgm:spPr/>
      <dgm:t>
        <a:bodyPr/>
        <a:lstStyle/>
        <a:p>
          <a:endParaRPr lang="en-GB"/>
        </a:p>
      </dgm:t>
    </dgm:pt>
    <dgm:pt modelId="{DA9B062B-F7BE-41BF-8F68-1D3123FB04C3}" type="sibTrans" cxnId="{E4A2F7B7-A0F0-4AB6-A00B-E0AA3760C924}">
      <dgm:prSet/>
      <dgm:spPr/>
      <dgm:t>
        <a:bodyPr/>
        <a:lstStyle/>
        <a:p>
          <a:endParaRPr lang="en-GB"/>
        </a:p>
      </dgm:t>
    </dgm:pt>
    <dgm:pt modelId="{DC66C9FE-8A0B-46EA-9231-CEDB55670F40}" type="pres">
      <dgm:prSet presAssocID="{F95A439E-B2BD-4E08-80B4-7DB5717B48C0}" presName="linear" presStyleCnt="0">
        <dgm:presLayoutVars>
          <dgm:animLvl val="lvl"/>
          <dgm:resizeHandles val="exact"/>
        </dgm:presLayoutVars>
      </dgm:prSet>
      <dgm:spPr/>
    </dgm:pt>
    <dgm:pt modelId="{DF500848-CFCA-4119-90BE-33658BF8D896}" type="pres">
      <dgm:prSet presAssocID="{F47F40C1-B7CA-423C-8F9D-D823D93AC53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827DF9-109B-4CFC-A71E-11C53AC7D7C5}" type="pres">
      <dgm:prSet presAssocID="{F47F40C1-B7CA-423C-8F9D-D823D93AC53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5F17BF-05F6-4361-8FAD-DA891F90F2AB}" type="pres">
      <dgm:prSet presAssocID="{7EB5125A-BC0A-42D6-8393-50F68E59A0E0}" presName="parentText" presStyleLbl="node1" presStyleIdx="1" presStyleCnt="2" custLinFactNeighborX="-147" custLinFactNeighborY="508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874E972-6EE3-4100-8F12-5A3E20882E98}" srcId="{F95A439E-B2BD-4E08-80B4-7DB5717B48C0}" destId="{F47F40C1-B7CA-423C-8F9D-D823D93AC532}" srcOrd="0" destOrd="0" parTransId="{7272A6CC-0F32-45BD-B992-70EBB7097315}" sibTransId="{838C6613-C6EB-4FE2-B49A-4C075A14D783}"/>
    <dgm:cxn modelId="{D0F5500D-66F6-4A0F-97B4-D92C0D5AFCB4}" type="presOf" srcId="{ACFC3F01-5BAB-479D-9774-C5090207371E}" destId="{D1827DF9-109B-4CFC-A71E-11C53AC7D7C5}" srcOrd="0" destOrd="2" presId="urn:microsoft.com/office/officeart/2005/8/layout/vList2"/>
    <dgm:cxn modelId="{E4A2F7B7-A0F0-4AB6-A00B-E0AA3760C924}" srcId="{F95A439E-B2BD-4E08-80B4-7DB5717B48C0}" destId="{7EB5125A-BC0A-42D6-8393-50F68E59A0E0}" srcOrd="1" destOrd="0" parTransId="{ACA9CE6D-4FED-4E55-BE9F-44818FA22B79}" sibTransId="{DA9B062B-F7BE-41BF-8F68-1D3123FB04C3}"/>
    <dgm:cxn modelId="{5E44A7DC-B36A-450F-8A37-8AEB7B6C09E6}" type="presOf" srcId="{BD638188-59A2-430F-B820-50070831CBAB}" destId="{D1827DF9-109B-4CFC-A71E-11C53AC7D7C5}" srcOrd="0" destOrd="0" presId="urn:microsoft.com/office/officeart/2005/8/layout/vList2"/>
    <dgm:cxn modelId="{8E5482A3-0A29-4147-9AE4-03A799C8C3FA}" srcId="{F47F40C1-B7CA-423C-8F9D-D823D93AC532}" destId="{BD638188-59A2-430F-B820-50070831CBAB}" srcOrd="0" destOrd="0" parTransId="{A4436D83-D0D1-47FC-B851-88D74890E5FB}" sibTransId="{8BBDDAFF-75E5-42A1-828B-6F42269010B8}"/>
    <dgm:cxn modelId="{C6991EBD-2688-473A-9865-797699312FDF}" srcId="{F47F40C1-B7CA-423C-8F9D-D823D93AC532}" destId="{8D22207C-D549-48EC-855F-6522917AE3A5}" srcOrd="1" destOrd="0" parTransId="{69BD3A0C-9A61-4DFC-B1F1-90A07613D4B4}" sibTransId="{8D5597B1-E197-4AB5-8679-E1432B708A4F}"/>
    <dgm:cxn modelId="{0AAA3069-4EEB-4E30-BCB3-04D5DA2F44FF}" type="presOf" srcId="{7EB5125A-BC0A-42D6-8393-50F68E59A0E0}" destId="{205F17BF-05F6-4361-8FAD-DA891F90F2AB}" srcOrd="0" destOrd="0" presId="urn:microsoft.com/office/officeart/2005/8/layout/vList2"/>
    <dgm:cxn modelId="{2EF0B0C3-BCAC-4934-9357-C62D74743F6E}" srcId="{F47F40C1-B7CA-423C-8F9D-D823D93AC532}" destId="{ACFC3F01-5BAB-479D-9774-C5090207371E}" srcOrd="2" destOrd="0" parTransId="{8FCA9422-0159-4A8F-AD2C-E6739415B03D}" sibTransId="{F7C3517D-AE08-45C5-9365-342C52FA4F7D}"/>
    <dgm:cxn modelId="{252693C5-4DAB-4269-9122-9AE2D3138FA9}" type="presOf" srcId="{F47F40C1-B7CA-423C-8F9D-D823D93AC532}" destId="{DF500848-CFCA-4119-90BE-33658BF8D896}" srcOrd="0" destOrd="0" presId="urn:microsoft.com/office/officeart/2005/8/layout/vList2"/>
    <dgm:cxn modelId="{4849E442-1093-45F4-BFB4-E944D314D3AA}" type="presOf" srcId="{F95A439E-B2BD-4E08-80B4-7DB5717B48C0}" destId="{DC66C9FE-8A0B-46EA-9231-CEDB55670F40}" srcOrd="0" destOrd="0" presId="urn:microsoft.com/office/officeart/2005/8/layout/vList2"/>
    <dgm:cxn modelId="{60636DCC-9224-4DFD-AB88-03ED46829FD6}" type="presOf" srcId="{8D22207C-D549-48EC-855F-6522917AE3A5}" destId="{D1827DF9-109B-4CFC-A71E-11C53AC7D7C5}" srcOrd="0" destOrd="1" presId="urn:microsoft.com/office/officeart/2005/8/layout/vList2"/>
    <dgm:cxn modelId="{3C9076A9-B119-492A-86EA-58B220124432}" type="presParOf" srcId="{DC66C9FE-8A0B-46EA-9231-CEDB55670F40}" destId="{DF500848-CFCA-4119-90BE-33658BF8D896}" srcOrd="0" destOrd="0" presId="urn:microsoft.com/office/officeart/2005/8/layout/vList2"/>
    <dgm:cxn modelId="{3451E2AA-8AAF-4D1A-869B-3A8F778A0C75}" type="presParOf" srcId="{DC66C9FE-8A0B-46EA-9231-CEDB55670F40}" destId="{D1827DF9-109B-4CFC-A71E-11C53AC7D7C5}" srcOrd="1" destOrd="0" presId="urn:microsoft.com/office/officeart/2005/8/layout/vList2"/>
    <dgm:cxn modelId="{3FD2259C-4D83-49E6-B182-E370A4094CD2}" type="presParOf" srcId="{DC66C9FE-8A0B-46EA-9231-CEDB55670F40}" destId="{205F17BF-05F6-4361-8FAD-DA891F90F2AB}" srcOrd="2" destOrd="0" presId="urn:microsoft.com/office/officeart/2005/8/layout/vList2"/>
  </dgm:cxnLst>
  <dgm:bg>
    <a:solidFill>
      <a:schemeClr val="accent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500848-CFCA-4119-90BE-33658BF8D896}">
      <dsp:nvSpPr>
        <dsp:cNvPr id="0" name=""/>
        <dsp:cNvSpPr/>
      </dsp:nvSpPr>
      <dsp:spPr>
        <a:xfrm>
          <a:off x="0" y="1725"/>
          <a:ext cx="9144000" cy="193110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The Moray Alcohol and Drug Partnership are delighted to announce Crew are returning to Moray to deliver a </a:t>
          </a:r>
          <a:r>
            <a:rPr lang="en-GB" sz="2800" b="1" kern="1200" smtClean="0"/>
            <a:t>training workshop.</a:t>
          </a:r>
          <a:endParaRPr lang="en-GB" sz="2800" kern="1200" dirty="0"/>
        </a:p>
      </dsp:txBody>
      <dsp:txXfrm>
        <a:off x="94269" y="95994"/>
        <a:ext cx="8955462" cy="1742570"/>
      </dsp:txXfrm>
    </dsp:sp>
    <dsp:sp modelId="{D1827DF9-109B-4CFC-A71E-11C53AC7D7C5}">
      <dsp:nvSpPr>
        <dsp:cNvPr id="0" name=""/>
        <dsp:cNvSpPr/>
      </dsp:nvSpPr>
      <dsp:spPr>
        <a:xfrm>
          <a:off x="0" y="1932834"/>
          <a:ext cx="9144000" cy="1363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322" tIns="35560" rIns="199136" bIns="3556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800" b="1" kern="1200" dirty="0" smtClean="0"/>
            <a:t>Training:	Young People &amp; Mental Health</a:t>
          </a:r>
          <a:endParaRPr lang="en-GB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800" b="1" kern="1200" dirty="0" smtClean="0"/>
            <a:t>When:	Thursday 9 May : 09:30 – 16:30</a:t>
          </a:r>
          <a:endParaRPr lang="en-GB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800" b="1" kern="1200" dirty="0" smtClean="0"/>
            <a:t>Where:	The Inkwell, Elgin Youth Café</a:t>
          </a:r>
          <a:endParaRPr lang="en-GB" sz="2800" kern="1200" dirty="0"/>
        </a:p>
      </dsp:txBody>
      <dsp:txXfrm>
        <a:off x="0" y="1932834"/>
        <a:ext cx="9144000" cy="1363531"/>
      </dsp:txXfrm>
    </dsp:sp>
    <dsp:sp modelId="{205F17BF-05F6-4361-8FAD-DA891F90F2AB}">
      <dsp:nvSpPr>
        <dsp:cNvPr id="0" name=""/>
        <dsp:cNvSpPr/>
      </dsp:nvSpPr>
      <dsp:spPr>
        <a:xfrm>
          <a:off x="0" y="3298091"/>
          <a:ext cx="9144000" cy="193110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b="1" kern="1200" dirty="0" smtClean="0"/>
            <a:t>More Information to follow soon.</a:t>
          </a:r>
        </a:p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kern="1200" dirty="0" smtClean="0"/>
        </a:p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Crew is a Scottish drug and sexual health charity specialising in harm reduction.</a:t>
          </a:r>
          <a:endParaRPr lang="en-GB" sz="1800" kern="1200" dirty="0"/>
        </a:p>
      </dsp:txBody>
      <dsp:txXfrm>
        <a:off x="94269" y="3392360"/>
        <a:ext cx="8955462" cy="1742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6B5B840-AD33-452B-94A9-B27992DDD15A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2F77A88-2260-4500-9EC6-6BFBAED743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B840-AD33-452B-94A9-B27992DDD15A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7A88-2260-4500-9EC6-6BFBAED743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B840-AD33-452B-94A9-B27992DDD15A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7A88-2260-4500-9EC6-6BFBAED743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6B5B840-AD33-452B-94A9-B27992DDD15A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7A88-2260-4500-9EC6-6BFBAED743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6B5B840-AD33-452B-94A9-B27992DDD15A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2F77A88-2260-4500-9EC6-6BFBAED74304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6B5B840-AD33-452B-94A9-B27992DDD15A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2F77A88-2260-4500-9EC6-6BFBAED743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6B5B840-AD33-452B-94A9-B27992DDD15A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2F77A88-2260-4500-9EC6-6BFBAED7430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B840-AD33-452B-94A9-B27992DDD15A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7A88-2260-4500-9EC6-6BFBAED743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6B5B840-AD33-452B-94A9-B27992DDD15A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2F77A88-2260-4500-9EC6-6BFBAED743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6B5B840-AD33-452B-94A9-B27992DDD15A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2F77A88-2260-4500-9EC6-6BFBAED7430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6B5B840-AD33-452B-94A9-B27992DDD15A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2F77A88-2260-4500-9EC6-6BFBAED74304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6B5B840-AD33-452B-94A9-B27992DDD15A}" type="datetimeFigureOut">
              <a:rPr lang="en-GB" smtClean="0"/>
              <a:t>05/04/2019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2F77A88-2260-4500-9EC6-6BFBAED74304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cid:image002.jpg@01CEC377.7B7DA740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66526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GB" sz="6000" b="1" dirty="0" smtClean="0">
                <a:solidFill>
                  <a:schemeClr val="accent2"/>
                </a:solidFill>
              </a:rPr>
              <a:t>SAVE THE DATE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7046174"/>
              </p:ext>
            </p:extLst>
          </p:nvPr>
        </p:nvGraphicFramePr>
        <p:xfrm>
          <a:off x="0" y="1628800"/>
          <a:ext cx="9144000" cy="52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Crew_MindAltering_CMYK.jpg"/>
          <p:cNvPicPr/>
          <p:nvPr/>
        </p:nvPicPr>
        <p:blipFill>
          <a:blip r:embed="rId7" r:link="rId8"/>
          <a:srcRect/>
          <a:stretch>
            <a:fillRect/>
          </a:stretch>
        </p:blipFill>
        <p:spPr bwMode="auto">
          <a:xfrm>
            <a:off x="0" y="0"/>
            <a:ext cx="104400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000" y="12169"/>
            <a:ext cx="1044000" cy="896551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2874535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</TotalTime>
  <Words>50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Verve</vt:lpstr>
      <vt:lpstr>SAVE THE DATE</vt:lpstr>
    </vt:vector>
  </TitlesOfParts>
  <Company>The Moray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SAVE THE DATE</dc:title>
  <dc:creator>louise.mckenzie</dc:creator>
  <cp:lastModifiedBy>louise.mckenzie</cp:lastModifiedBy>
  <cp:revision>3</cp:revision>
  <dcterms:created xsi:type="dcterms:W3CDTF">2019-04-05T08:10:13Z</dcterms:created>
  <dcterms:modified xsi:type="dcterms:W3CDTF">2019-04-05T08:40:40Z</dcterms:modified>
</cp:coreProperties>
</file>